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DA0A56-EFB2-4015-A227-466F31BE9379}" v="5" dt="2023-03-08T13:16:25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Lazo Paez" userId="e058fdc1-22a7-4ae7-b046-920e4b94c565" providerId="ADAL" clId="{62617038-3586-4F94-B44A-6548F05D406B}"/>
    <pc:docChg chg="undo custSel modSld">
      <pc:chgData name="Andres Lazo Paez" userId="e058fdc1-22a7-4ae7-b046-920e4b94c565" providerId="ADAL" clId="{62617038-3586-4F94-B44A-6548F05D406B}" dt="2022-08-10T13:59:27.822" v="686" actId="20577"/>
      <pc:docMkLst>
        <pc:docMk/>
      </pc:docMkLst>
      <pc:sldChg chg="addSp modSp mod setBg">
        <pc:chgData name="Andres Lazo Paez" userId="e058fdc1-22a7-4ae7-b046-920e4b94c565" providerId="ADAL" clId="{62617038-3586-4F94-B44A-6548F05D406B}" dt="2022-08-10T13:59:27.822" v="686" actId="20577"/>
        <pc:sldMkLst>
          <pc:docMk/>
          <pc:sldMk cId="1185259300" sldId="256"/>
        </pc:sldMkLst>
        <pc:spChg chg="mod">
          <ac:chgData name="Andres Lazo Paez" userId="e058fdc1-22a7-4ae7-b046-920e4b94c565" providerId="ADAL" clId="{62617038-3586-4F94-B44A-6548F05D406B}" dt="2022-08-10T13:45:43.433" v="638" actId="1076"/>
          <ac:spMkLst>
            <pc:docMk/>
            <pc:sldMk cId="1185259300" sldId="256"/>
            <ac:spMk id="2" creationId="{47B60724-0E9A-35EC-9122-34D1680FAFFF}"/>
          </ac:spMkLst>
        </pc:spChg>
        <pc:spChg chg="mod">
          <ac:chgData name="Andres Lazo Paez" userId="e058fdc1-22a7-4ae7-b046-920e4b94c565" providerId="ADAL" clId="{62617038-3586-4F94-B44A-6548F05D406B}" dt="2022-08-10T13:04:54.866" v="632" actId="1035"/>
          <ac:spMkLst>
            <pc:docMk/>
            <pc:sldMk cId="1185259300" sldId="256"/>
            <ac:spMk id="3" creationId="{07DA0DA6-7D36-9D7E-EFE0-B1A0A6BDDB26}"/>
          </ac:spMkLst>
        </pc:spChg>
        <pc:spChg chg="mod">
          <ac:chgData name="Andres Lazo Paez" userId="e058fdc1-22a7-4ae7-b046-920e4b94c565" providerId="ADAL" clId="{62617038-3586-4F94-B44A-6548F05D406B}" dt="2022-08-10T13:04:54.866" v="632" actId="1035"/>
          <ac:spMkLst>
            <pc:docMk/>
            <pc:sldMk cId="1185259300" sldId="256"/>
            <ac:spMk id="4" creationId="{11B17D99-ABB1-23C4-B886-7FF3A478CC7B}"/>
          </ac:spMkLst>
        </pc:spChg>
        <pc:spChg chg="mod">
          <ac:chgData name="Andres Lazo Paez" userId="e058fdc1-22a7-4ae7-b046-920e4b94c565" providerId="ADAL" clId="{62617038-3586-4F94-B44A-6548F05D406B}" dt="2022-08-10T13:04:54.866" v="632" actId="1035"/>
          <ac:spMkLst>
            <pc:docMk/>
            <pc:sldMk cId="1185259300" sldId="256"/>
            <ac:spMk id="5" creationId="{A01766AA-0514-0AE5-04F9-8CCD5E941318}"/>
          </ac:spMkLst>
        </pc:spChg>
        <pc:spChg chg="mod">
          <ac:chgData name="Andres Lazo Paez" userId="e058fdc1-22a7-4ae7-b046-920e4b94c565" providerId="ADAL" clId="{62617038-3586-4F94-B44A-6548F05D406B}" dt="2022-08-10T13:04:54.866" v="632" actId="1035"/>
          <ac:spMkLst>
            <pc:docMk/>
            <pc:sldMk cId="1185259300" sldId="256"/>
            <ac:spMk id="6" creationId="{D7893408-86A5-FE00-C5E2-D7E059CF8175}"/>
          </ac:spMkLst>
        </pc:spChg>
        <pc:spChg chg="mod">
          <ac:chgData name="Andres Lazo Paez" userId="e058fdc1-22a7-4ae7-b046-920e4b94c565" providerId="ADAL" clId="{62617038-3586-4F94-B44A-6548F05D406B}" dt="2022-08-10T13:59:27.822" v="686" actId="20577"/>
          <ac:spMkLst>
            <pc:docMk/>
            <pc:sldMk cId="1185259300" sldId="256"/>
            <ac:spMk id="7" creationId="{FE87C792-06F6-BF1E-8BB8-75BD906249ED}"/>
          </ac:spMkLst>
        </pc:spChg>
        <pc:picChg chg="add mod">
          <ac:chgData name="Andres Lazo Paez" userId="e058fdc1-22a7-4ae7-b046-920e4b94c565" providerId="ADAL" clId="{62617038-3586-4F94-B44A-6548F05D406B}" dt="2022-08-10T13:04:54.866" v="632" actId="1035"/>
          <ac:picMkLst>
            <pc:docMk/>
            <pc:sldMk cId="1185259300" sldId="256"/>
            <ac:picMk id="8" creationId="{D82D1C36-7AC1-2C79-296E-641A3194651F}"/>
          </ac:picMkLst>
        </pc:picChg>
        <pc:picChg chg="add mod">
          <ac:chgData name="Andres Lazo Paez" userId="e058fdc1-22a7-4ae7-b046-920e4b94c565" providerId="ADAL" clId="{62617038-3586-4F94-B44A-6548F05D406B}" dt="2022-08-10T13:04:54.866" v="632" actId="1035"/>
          <ac:picMkLst>
            <pc:docMk/>
            <pc:sldMk cId="1185259300" sldId="256"/>
            <ac:picMk id="9" creationId="{985A6FF1-14F6-6364-0723-B7392B596750}"/>
          </ac:picMkLst>
        </pc:picChg>
        <pc:picChg chg="add mod">
          <ac:chgData name="Andres Lazo Paez" userId="e058fdc1-22a7-4ae7-b046-920e4b94c565" providerId="ADAL" clId="{62617038-3586-4F94-B44A-6548F05D406B}" dt="2022-08-10T13:04:54.866" v="632" actId="1035"/>
          <ac:picMkLst>
            <pc:docMk/>
            <pc:sldMk cId="1185259300" sldId="256"/>
            <ac:picMk id="10" creationId="{2AD7BF20-AD65-0528-E314-4BBD93E48171}"/>
          </ac:picMkLst>
        </pc:picChg>
        <pc:picChg chg="add mod">
          <ac:chgData name="Andres Lazo Paez" userId="e058fdc1-22a7-4ae7-b046-920e4b94c565" providerId="ADAL" clId="{62617038-3586-4F94-B44A-6548F05D406B}" dt="2022-08-10T13:45:40.644" v="637" actId="1076"/>
          <ac:picMkLst>
            <pc:docMk/>
            <pc:sldMk cId="1185259300" sldId="256"/>
            <ac:picMk id="11" creationId="{75F2FDC6-B9DE-DC45-2585-8851C4A9DA4D}"/>
          </ac:picMkLst>
        </pc:picChg>
        <pc:picChg chg="add mod">
          <ac:chgData name="Andres Lazo Paez" userId="e058fdc1-22a7-4ae7-b046-920e4b94c565" providerId="ADAL" clId="{62617038-3586-4F94-B44A-6548F05D406B}" dt="2022-08-10T13:04:54.866" v="632" actId="1035"/>
          <ac:picMkLst>
            <pc:docMk/>
            <pc:sldMk cId="1185259300" sldId="256"/>
            <ac:picMk id="12" creationId="{F94224A0-2CA1-2FC7-EBA8-1A99D6E96427}"/>
          </ac:picMkLst>
        </pc:picChg>
        <pc:picChg chg="add mod">
          <ac:chgData name="Andres Lazo Paez" userId="e058fdc1-22a7-4ae7-b046-920e4b94c565" providerId="ADAL" clId="{62617038-3586-4F94-B44A-6548F05D406B}" dt="2022-08-10T13:46:06.142" v="643" actId="1076"/>
          <ac:picMkLst>
            <pc:docMk/>
            <pc:sldMk cId="1185259300" sldId="256"/>
            <ac:picMk id="1026" creationId="{5BDD0AE3-4488-2D85-5DE8-FAAB5E95CAA8}"/>
          </ac:picMkLst>
        </pc:picChg>
      </pc:sldChg>
    </pc:docChg>
  </pc:docChgLst>
  <pc:docChgLst>
    <pc:chgData name="Andres Lazo Paez" userId="e058fdc1-22a7-4ae7-b046-920e4b94c565" providerId="ADAL" clId="{77DA0A56-EFB2-4015-A227-466F31BE9379}"/>
    <pc:docChg chg="undo custSel modSld">
      <pc:chgData name="Andres Lazo Paez" userId="e058fdc1-22a7-4ae7-b046-920e4b94c565" providerId="ADAL" clId="{77DA0A56-EFB2-4015-A227-466F31BE9379}" dt="2023-03-08T13:20:00.479" v="1782" actId="20577"/>
      <pc:docMkLst>
        <pc:docMk/>
      </pc:docMkLst>
      <pc:sldChg chg="addSp delSp modSp mod">
        <pc:chgData name="Andres Lazo Paez" userId="e058fdc1-22a7-4ae7-b046-920e4b94c565" providerId="ADAL" clId="{77DA0A56-EFB2-4015-A227-466F31BE9379}" dt="2023-03-08T13:20:00.479" v="1782" actId="20577"/>
        <pc:sldMkLst>
          <pc:docMk/>
          <pc:sldMk cId="1185259300" sldId="256"/>
        </pc:sldMkLst>
        <pc:spChg chg="mod">
          <ac:chgData name="Andres Lazo Paez" userId="e058fdc1-22a7-4ae7-b046-920e4b94c565" providerId="ADAL" clId="{77DA0A56-EFB2-4015-A227-466F31BE9379}" dt="2023-03-06T19:34:27.596" v="25" actId="20577"/>
          <ac:spMkLst>
            <pc:docMk/>
            <pc:sldMk cId="1185259300" sldId="256"/>
            <ac:spMk id="2" creationId="{47B60724-0E9A-35EC-9122-34D1680FAFFF}"/>
          </ac:spMkLst>
        </pc:spChg>
        <pc:spChg chg="mod">
          <ac:chgData name="Andres Lazo Paez" userId="e058fdc1-22a7-4ae7-b046-920e4b94c565" providerId="ADAL" clId="{77DA0A56-EFB2-4015-A227-466F31BE9379}" dt="2023-03-08T13:18:53.145" v="1759" actId="27636"/>
          <ac:spMkLst>
            <pc:docMk/>
            <pc:sldMk cId="1185259300" sldId="256"/>
            <ac:spMk id="3" creationId="{07DA0DA6-7D36-9D7E-EFE0-B1A0A6BDDB26}"/>
          </ac:spMkLst>
        </pc:spChg>
        <pc:spChg chg="mod">
          <ac:chgData name="Andres Lazo Paez" userId="e058fdc1-22a7-4ae7-b046-920e4b94c565" providerId="ADAL" clId="{77DA0A56-EFB2-4015-A227-466F31BE9379}" dt="2023-03-08T13:20:00.479" v="1782" actId="20577"/>
          <ac:spMkLst>
            <pc:docMk/>
            <pc:sldMk cId="1185259300" sldId="256"/>
            <ac:spMk id="4" creationId="{11B17D99-ABB1-23C4-B886-7FF3A478CC7B}"/>
          </ac:spMkLst>
        </pc:spChg>
        <pc:spChg chg="mod">
          <ac:chgData name="Andres Lazo Paez" userId="e058fdc1-22a7-4ae7-b046-920e4b94c565" providerId="ADAL" clId="{77DA0A56-EFB2-4015-A227-466F31BE9379}" dt="2023-03-08T13:19:01.516" v="1761" actId="403"/>
          <ac:spMkLst>
            <pc:docMk/>
            <pc:sldMk cId="1185259300" sldId="256"/>
            <ac:spMk id="5" creationId="{A01766AA-0514-0AE5-04F9-8CCD5E941318}"/>
          </ac:spMkLst>
        </pc:spChg>
        <pc:spChg chg="mod">
          <ac:chgData name="Andres Lazo Paez" userId="e058fdc1-22a7-4ae7-b046-920e4b94c565" providerId="ADAL" clId="{77DA0A56-EFB2-4015-A227-466F31BE9379}" dt="2023-03-08T13:19:17.212" v="1767" actId="27636"/>
          <ac:spMkLst>
            <pc:docMk/>
            <pc:sldMk cId="1185259300" sldId="256"/>
            <ac:spMk id="6" creationId="{D7893408-86A5-FE00-C5E2-D7E059CF8175}"/>
          </ac:spMkLst>
        </pc:spChg>
        <pc:spChg chg="del">
          <ac:chgData name="Andres Lazo Paez" userId="e058fdc1-22a7-4ae7-b046-920e4b94c565" providerId="ADAL" clId="{77DA0A56-EFB2-4015-A227-466F31BE9379}" dt="2023-03-06T19:57:07.693" v="1381" actId="478"/>
          <ac:spMkLst>
            <pc:docMk/>
            <pc:sldMk cId="1185259300" sldId="256"/>
            <ac:spMk id="7" creationId="{FE87C792-06F6-BF1E-8BB8-75BD906249ED}"/>
          </ac:spMkLst>
        </pc:spChg>
        <pc:picChg chg="del">
          <ac:chgData name="Andres Lazo Paez" userId="e058fdc1-22a7-4ae7-b046-920e4b94c565" providerId="ADAL" clId="{77DA0A56-EFB2-4015-A227-466F31BE9379}" dt="2023-03-06T19:37:27.944" v="427" actId="478"/>
          <ac:picMkLst>
            <pc:docMk/>
            <pc:sldMk cId="1185259300" sldId="256"/>
            <ac:picMk id="8" creationId="{D82D1C36-7AC1-2C79-296E-641A3194651F}"/>
          </ac:picMkLst>
        </pc:picChg>
        <pc:picChg chg="del">
          <ac:chgData name="Andres Lazo Paez" userId="e058fdc1-22a7-4ae7-b046-920e4b94c565" providerId="ADAL" clId="{77DA0A56-EFB2-4015-A227-466F31BE9379}" dt="2023-03-06T19:43:24.137" v="756" actId="478"/>
          <ac:picMkLst>
            <pc:docMk/>
            <pc:sldMk cId="1185259300" sldId="256"/>
            <ac:picMk id="9" creationId="{985A6FF1-14F6-6364-0723-B7392B596750}"/>
          </ac:picMkLst>
        </pc:picChg>
        <pc:picChg chg="del">
          <ac:chgData name="Andres Lazo Paez" userId="e058fdc1-22a7-4ae7-b046-920e4b94c565" providerId="ADAL" clId="{77DA0A56-EFB2-4015-A227-466F31BE9379}" dt="2023-03-06T19:48:26.970" v="894" actId="478"/>
          <ac:picMkLst>
            <pc:docMk/>
            <pc:sldMk cId="1185259300" sldId="256"/>
            <ac:picMk id="10" creationId="{2AD7BF20-AD65-0528-E314-4BBD93E48171}"/>
          </ac:picMkLst>
        </pc:picChg>
        <pc:picChg chg="del mod">
          <ac:chgData name="Andres Lazo Paez" userId="e058fdc1-22a7-4ae7-b046-920e4b94c565" providerId="ADAL" clId="{77DA0A56-EFB2-4015-A227-466F31BE9379}" dt="2023-03-06T19:58:09.393" v="1425" actId="478"/>
          <ac:picMkLst>
            <pc:docMk/>
            <pc:sldMk cId="1185259300" sldId="256"/>
            <ac:picMk id="12" creationId="{F94224A0-2CA1-2FC7-EBA8-1A99D6E96427}"/>
          </ac:picMkLst>
        </pc:picChg>
        <pc:picChg chg="add mod">
          <ac:chgData name="Andres Lazo Paez" userId="e058fdc1-22a7-4ae7-b046-920e4b94c565" providerId="ADAL" clId="{77DA0A56-EFB2-4015-A227-466F31BE9379}" dt="2023-03-08T13:19:33.306" v="1768" actId="1076"/>
          <ac:picMkLst>
            <pc:docMk/>
            <pc:sldMk cId="1185259300" sldId="256"/>
            <ac:picMk id="14" creationId="{61F86E8A-4D69-27FE-AF83-DEF4164D4B58}"/>
          </ac:picMkLst>
        </pc:picChg>
        <pc:picChg chg="add mod">
          <ac:chgData name="Andres Lazo Paez" userId="e058fdc1-22a7-4ae7-b046-920e4b94c565" providerId="ADAL" clId="{77DA0A56-EFB2-4015-A227-466F31BE9379}" dt="2023-03-06T20:10:04.527" v="1633" actId="1076"/>
          <ac:picMkLst>
            <pc:docMk/>
            <pc:sldMk cId="1185259300" sldId="256"/>
            <ac:picMk id="16" creationId="{EA15106E-1D4C-07C6-841C-24A32033CD8F}"/>
          </ac:picMkLst>
        </pc:picChg>
        <pc:picChg chg="add del mod">
          <ac:chgData name="Andres Lazo Paez" userId="e058fdc1-22a7-4ae7-b046-920e4b94c565" providerId="ADAL" clId="{77DA0A56-EFB2-4015-A227-466F31BE9379}" dt="2023-03-06T19:48:30.883" v="899"/>
          <ac:picMkLst>
            <pc:docMk/>
            <pc:sldMk cId="1185259300" sldId="256"/>
            <ac:picMk id="18" creationId="{30F9A48C-7738-7202-34E2-974D1494FA0C}"/>
          </ac:picMkLst>
        </pc:picChg>
        <pc:picChg chg="add mod">
          <ac:chgData name="Andres Lazo Paez" userId="e058fdc1-22a7-4ae7-b046-920e4b94c565" providerId="ADAL" clId="{77DA0A56-EFB2-4015-A227-466F31BE9379}" dt="2023-03-06T20:10:10.638" v="1634" actId="1076"/>
          <ac:picMkLst>
            <pc:docMk/>
            <pc:sldMk cId="1185259300" sldId="256"/>
            <ac:picMk id="20" creationId="{5D7236B7-7BF9-8045-5E8D-D9848DFFFF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D822E-0262-483B-B37C-04F95D0D0E71}" type="datetimeFigureOut">
              <a:rPr lang="es-CR" smtClean="0"/>
              <a:t>08/03/2023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05AFB-9BC2-4661-BE14-29F4900856F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8387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05AFB-9BC2-4661-BE14-29F4900856FE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0594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0206-0647-4665-B9BA-386DDD54BE13}" type="datetimeFigureOut">
              <a:rPr lang="es-CR" smtClean="0"/>
              <a:t>08/03/2023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E9F7-5DAA-4FB3-846B-FD20EBD0AC9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8533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0206-0647-4665-B9BA-386DDD54BE13}" type="datetimeFigureOut">
              <a:rPr lang="es-CR" smtClean="0"/>
              <a:t>08/03/2023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E9F7-5DAA-4FB3-846B-FD20EBD0AC9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9069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0206-0647-4665-B9BA-386DDD54BE13}" type="datetimeFigureOut">
              <a:rPr lang="es-CR" smtClean="0"/>
              <a:t>08/03/2023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E9F7-5DAA-4FB3-846B-FD20EBD0AC9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3678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0206-0647-4665-B9BA-386DDD54BE13}" type="datetimeFigureOut">
              <a:rPr lang="es-CR" smtClean="0"/>
              <a:t>08/03/2023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E9F7-5DAA-4FB3-846B-FD20EBD0AC9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2540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0206-0647-4665-B9BA-386DDD54BE13}" type="datetimeFigureOut">
              <a:rPr lang="es-CR" smtClean="0"/>
              <a:t>08/03/2023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E9F7-5DAA-4FB3-846B-FD20EBD0AC9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2567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0206-0647-4665-B9BA-386DDD54BE13}" type="datetimeFigureOut">
              <a:rPr lang="es-CR" smtClean="0"/>
              <a:t>08/03/2023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E9F7-5DAA-4FB3-846B-FD20EBD0AC9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3902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0206-0647-4665-B9BA-386DDD54BE13}" type="datetimeFigureOut">
              <a:rPr lang="es-CR" smtClean="0"/>
              <a:t>08/03/2023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E9F7-5DAA-4FB3-846B-FD20EBD0AC9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7574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0206-0647-4665-B9BA-386DDD54BE13}" type="datetimeFigureOut">
              <a:rPr lang="es-CR" smtClean="0"/>
              <a:t>08/03/2023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E9F7-5DAA-4FB3-846B-FD20EBD0AC9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126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0206-0647-4665-B9BA-386DDD54BE13}" type="datetimeFigureOut">
              <a:rPr lang="es-CR" smtClean="0"/>
              <a:t>08/03/2023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E9F7-5DAA-4FB3-846B-FD20EBD0AC9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6488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0206-0647-4665-B9BA-386DDD54BE13}" type="datetimeFigureOut">
              <a:rPr lang="es-CR" smtClean="0"/>
              <a:t>08/03/2023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E9F7-5DAA-4FB3-846B-FD20EBD0AC9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3550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0206-0647-4665-B9BA-386DDD54BE13}" type="datetimeFigureOut">
              <a:rPr lang="es-CR" smtClean="0"/>
              <a:t>08/03/2023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EE9F7-5DAA-4FB3-846B-FD20EBD0AC9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2685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50206-0647-4665-B9BA-386DDD54BE13}" type="datetimeFigureOut">
              <a:rPr lang="es-CR" smtClean="0"/>
              <a:t>08/03/2023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EE9F7-5DAA-4FB3-846B-FD20EBD0AC9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1549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events.teams.microsoft.com/event/e3090a9c-e73f-45e6-bdac-f2ea30788028@5b9077e3-6977-4611-b3a5-ea70e9610e8b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events.teams.microsoft.com/event/20d8438a-4c97-456d-a116-57b9e4b3241e@5b9077e3-6977-4611-b3a5-ea70e9610e8b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events.teams.microsoft.com/event/e4af61b9-ad52-4268-a281-436d3ee2b7eb@5b9077e3-6977-4611-b3a5-ea70e9610e8b" TargetMode="External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60724-0E9A-35EC-9122-34D1680FA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447" y="79841"/>
            <a:ext cx="5829300" cy="1028107"/>
          </a:xfrm>
        </p:spPr>
        <p:txBody>
          <a:bodyPr anchor="ctr">
            <a:noAutofit/>
          </a:bodyPr>
          <a:lstStyle/>
          <a:p>
            <a:r>
              <a:rPr lang="es-CR" sz="2800" b="1" dirty="0">
                <a:solidFill>
                  <a:schemeClr val="accent6"/>
                </a:solidFill>
              </a:rPr>
              <a:t>Investigación en corrosión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DA0DA6-7D36-9D7E-EFE0-B1A0A6BDD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65" y="1299679"/>
            <a:ext cx="3609330" cy="2225186"/>
          </a:xfrm>
        </p:spPr>
        <p:txBody>
          <a:bodyPr>
            <a:normAutofit/>
          </a:bodyPr>
          <a:lstStyle/>
          <a:p>
            <a:r>
              <a:rPr lang="es-CR" sz="2000" b="1" dirty="0">
                <a:solidFill>
                  <a:schemeClr val="accent1">
                    <a:lumMod val="75000"/>
                  </a:schemeClr>
                </a:solidFill>
              </a:rPr>
              <a:t>Origen de la necesidad</a:t>
            </a:r>
          </a:p>
          <a:p>
            <a:pPr algn="just"/>
            <a:r>
              <a:rPr lang="es-CR" dirty="0"/>
              <a:t>La Región Brunca detecta la necesidad de investigar acerca de fenómenos de corrosión, con un enfoque de mejora de capacidades y búsqueda de soluciones para retos asociados a abastecimiento de agua potable.</a:t>
            </a:r>
          </a:p>
          <a:p>
            <a:endParaRPr lang="es-CR" dirty="0"/>
          </a:p>
          <a:p>
            <a:endParaRPr lang="es-C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11B17D99-ABB1-23C4-B886-7FF3A478CC7B}"/>
              </a:ext>
            </a:extLst>
          </p:cNvPr>
          <p:cNvSpPr txBox="1">
            <a:spLocks/>
          </p:cNvSpPr>
          <p:nvPr/>
        </p:nvSpPr>
        <p:spPr>
          <a:xfrm>
            <a:off x="2585720" y="3656945"/>
            <a:ext cx="4171641" cy="2079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2000" b="1" dirty="0">
                <a:solidFill>
                  <a:schemeClr val="accent6">
                    <a:lumMod val="75000"/>
                  </a:schemeClr>
                </a:solidFill>
              </a:rPr>
              <a:t>¿Cómo se canaliza la investigación?</a:t>
            </a:r>
          </a:p>
          <a:p>
            <a:pPr algn="just"/>
            <a:r>
              <a:rPr lang="es-CR" dirty="0"/>
              <a:t>Se acuerda una iniciativa de </a:t>
            </a:r>
            <a:r>
              <a:rPr lang="es-CR"/>
              <a:t>investigación entre </a:t>
            </a:r>
            <a:r>
              <a:rPr lang="es-CR" dirty="0"/>
              <a:t>la Región Brunca y la UEN Investigación y Desarrollo. Se busca la experiencia profesional en el tema fuera de la institución.</a:t>
            </a:r>
          </a:p>
          <a:p>
            <a:endParaRPr lang="es-CR" dirty="0"/>
          </a:p>
          <a:p>
            <a:endParaRPr lang="es-C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01766AA-0514-0AE5-04F9-8CCD5E941318}"/>
              </a:ext>
            </a:extLst>
          </p:cNvPr>
          <p:cNvSpPr txBox="1">
            <a:spLocks/>
          </p:cNvSpPr>
          <p:nvPr/>
        </p:nvSpPr>
        <p:spPr>
          <a:xfrm>
            <a:off x="107265" y="5996744"/>
            <a:ext cx="4125920" cy="2384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CR" sz="2600" b="1" dirty="0">
                <a:solidFill>
                  <a:schemeClr val="accent1">
                    <a:lumMod val="75000"/>
                  </a:schemeClr>
                </a:solidFill>
              </a:rPr>
              <a:t>¿Cuáles temas se consideran?</a:t>
            </a:r>
            <a:endParaRPr lang="es-CR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300" dirty="0"/>
              <a:t>Conceptos base acerca de corrosión.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300" dirty="0"/>
              <a:t>Normativa asociada.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300" dirty="0"/>
              <a:t>Caso de estudio acerca de tanque de acero vitrificado:</a:t>
            </a:r>
          </a:p>
          <a:p>
            <a:pPr marL="6286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300" dirty="0"/>
              <a:t>Estado actual y caracterización.</a:t>
            </a:r>
          </a:p>
          <a:p>
            <a:pPr marL="6286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300" dirty="0"/>
              <a:t>Oportunidades de mejora.</a:t>
            </a:r>
            <a:endParaRPr lang="es-MX" sz="28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7893408-86A5-FE00-C5E2-D7E059CF8175}"/>
              </a:ext>
            </a:extLst>
          </p:cNvPr>
          <p:cNvSpPr txBox="1">
            <a:spLocks/>
          </p:cNvSpPr>
          <p:nvPr/>
        </p:nvSpPr>
        <p:spPr>
          <a:xfrm>
            <a:off x="36111" y="8725692"/>
            <a:ext cx="6788427" cy="2910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2200" b="1" dirty="0">
                <a:solidFill>
                  <a:schemeClr val="accent6">
                    <a:lumMod val="75000"/>
                  </a:schemeClr>
                </a:solidFill>
              </a:rPr>
              <a:t>¿Quiere conocer más?</a:t>
            </a:r>
          </a:p>
          <a:p>
            <a:r>
              <a:rPr lang="es-CR" sz="2200" b="1" dirty="0">
                <a:solidFill>
                  <a:schemeClr val="accent6">
                    <a:lumMod val="75000"/>
                  </a:schemeClr>
                </a:solidFill>
              </a:rPr>
              <a:t>¡Acompáñenos en la serie de charlas virtuales que realizaremos!</a:t>
            </a:r>
          </a:p>
          <a:p>
            <a:pPr>
              <a:spcBef>
                <a:spcPts val="0"/>
              </a:spcBef>
            </a:pPr>
            <a:endParaRPr lang="es-CR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CR" dirty="0"/>
              <a:t>Conceptos generales sobre corrosión </a:t>
            </a:r>
            <a:r>
              <a:rPr lang="es-CR" b="1" dirty="0"/>
              <a:t>-&gt;</a:t>
            </a:r>
            <a:r>
              <a:rPr lang="es-CR" dirty="0"/>
              <a:t> </a:t>
            </a:r>
            <a:r>
              <a:rPr lang="es-CR" b="1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Charla 24/03/23</a:t>
            </a:r>
            <a:endParaRPr lang="es-CR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CR" dirty="0"/>
              <a:t>Norma UNE-EN ISO 28765:2016 </a:t>
            </a:r>
            <a:r>
              <a:rPr lang="es-CR" b="1" dirty="0"/>
              <a:t>-&gt;</a:t>
            </a:r>
            <a:r>
              <a:rPr lang="es-CR" dirty="0"/>
              <a:t> </a:t>
            </a:r>
            <a:r>
              <a:rPr lang="es-CR" b="1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Charla 14/04/23</a:t>
            </a:r>
            <a:endParaRPr lang="es-CR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CR" dirty="0"/>
              <a:t>Caso de estudio en tanque de acero vitrificado </a:t>
            </a:r>
            <a:r>
              <a:rPr lang="es-CR" b="1" dirty="0"/>
              <a:t>-&gt;</a:t>
            </a:r>
            <a:r>
              <a:rPr lang="es-CR" dirty="0"/>
              <a:t> </a:t>
            </a:r>
            <a:r>
              <a:rPr lang="es-CR" b="1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Charla 05/05/23</a:t>
            </a:r>
            <a:endParaRPr lang="es-CR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s-CR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R" b="1" dirty="0"/>
              <a:t>Todas las charlas serán a la 1:30 pm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5F2FDC6-B9DE-DC45-2585-8851C4A9D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1" y="202212"/>
            <a:ext cx="949158" cy="783366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BDD0AE3-4488-2D85-5DE8-FAAB5E95C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20" y="11010413"/>
            <a:ext cx="1129341" cy="9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1F86E8A-4D69-27FE-AF83-DEF4164D4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2659" y="1522098"/>
            <a:ext cx="2858076" cy="160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A15106E-1D4C-07C6-841C-24A32033CD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636" y="4419169"/>
            <a:ext cx="2039764" cy="362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D7236B7-7BF9-8045-5E8D-D9848DFFFF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7301" y="6014100"/>
            <a:ext cx="1912747" cy="207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259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4FAC5C15E3AE2429973591846F4340E" ma:contentTypeVersion="3" ma:contentTypeDescription="Crear nuevo documento." ma:contentTypeScope="" ma:versionID="5729203b93777b440e5d0164153e3f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343592f6a6e75655b09be262e55608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1165030-0511-457A-B4F2-B86502AB80DD}"/>
</file>

<file path=customXml/itemProps2.xml><?xml version="1.0" encoding="utf-8"?>
<ds:datastoreItem xmlns:ds="http://schemas.openxmlformats.org/officeDocument/2006/customXml" ds:itemID="{A6F718BD-07D2-4392-BF8C-66D50734D8CE}"/>
</file>

<file path=customXml/itemProps3.xml><?xml version="1.0" encoding="utf-8"?>
<ds:datastoreItem xmlns:ds="http://schemas.openxmlformats.org/officeDocument/2006/customXml" ds:itemID="{BFF12B87-33FD-41BB-9C24-038E8A52592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162</Words>
  <Application>Microsoft Office PowerPoint</Application>
  <PresentationFormat>Panorámica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Investigación en corrosión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Andres Lazo Paez</dc:creator>
  <cp:lastModifiedBy>Andrés</cp:lastModifiedBy>
  <cp:revision>1</cp:revision>
  <dcterms:created xsi:type="dcterms:W3CDTF">2022-08-10T12:40:43Z</dcterms:created>
  <dcterms:modified xsi:type="dcterms:W3CDTF">2023-03-08T13:20:01Z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0x01010064FAC5C15E3AE2429973591846F4340E</vt:lpwstr>
  </property>
</Properties>
</file>